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24" r:id="rId10"/>
    <p:sldId id="401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5" r:id="rId27"/>
    <p:sldId id="423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8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4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4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308/data-structures-february-2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collections.codeplex.com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Relationship Id="rId9" Type="http://schemas.openxmlformats.org/officeDocument/2006/relationships/hyperlink" Target="http://www.codeblocks.org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59.png"/><Relationship Id="rId19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8248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Lab: 4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</a:t>
            </a:r>
            <a:r>
              <a:rPr lang="en-US" sz="3600" dirty="0" smtClean="0"/>
              <a:t>Feb </a:t>
            </a:r>
            <a:r>
              <a:rPr lang="en-US" sz="3600" dirty="0" smtClean="0"/>
              <a:t>– </a:t>
            </a:r>
            <a:r>
              <a:rPr lang="en-US" sz="3600" dirty="0" smtClean="0"/>
              <a:t>March 2016</a:t>
            </a:r>
            <a:endParaRPr lang="en-US" sz="3600" dirty="0" smtClean="0"/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en-US" sz="3600" dirty="0" smtClean="0"/>
              <a:t>27</a:t>
            </a:r>
            <a:r>
              <a:rPr lang="en-US" sz="3600" dirty="0" smtClean="0"/>
              <a:t> March 2016</a:t>
            </a:r>
            <a:endParaRPr lang="en-US" sz="3600" dirty="0" smtClean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 – Data Structures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35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%</a:t>
            </a:r>
          </a:p>
          <a:p>
            <a:r>
              <a:rPr lang="en-US" sz="3600" dirty="0" smtClean="0"/>
              <a:t>Homework </a:t>
            </a:r>
            <a:r>
              <a:rPr lang="en-US" sz="3600" dirty="0"/>
              <a:t>+ </a:t>
            </a:r>
            <a:r>
              <a:rPr lang="en-US" sz="3600" dirty="0" smtClean="0"/>
              <a:t>evaluation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 </a:t>
            </a:r>
            <a:r>
              <a:rPr lang="en-US" dirty="0"/>
              <a:t>+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</a:t>
            </a:r>
            <a:endParaRPr lang="bg-BG" dirty="0" smtClean="0"/>
          </a:p>
          <a:p>
            <a:r>
              <a:rPr lang="en-US" sz="3600" dirty="0" smtClean="0"/>
              <a:t>Contribution in the forum:</a:t>
            </a:r>
          </a:p>
          <a:p>
            <a:pPr lvl="1"/>
            <a:r>
              <a:rPr lang="en-US" dirty="0" smtClean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 Structures"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cs typeface="Consolas" pitchFamily="49" charset="0"/>
              </a:rPr>
              <a:t>The practical exam tests your skills to design, implement and use data structures efficiently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1 problem for 6 hours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Command </a:t>
            </a:r>
            <a:r>
              <a:rPr lang="en-US" dirty="0"/>
              <a:t>execution </a:t>
            </a:r>
            <a:r>
              <a:rPr lang="en-US" dirty="0" smtClean="0"/>
              <a:t>system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add + edit + remove tickets + search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E.g. add </a:t>
            </a:r>
            <a:r>
              <a:rPr lang="en-US" dirty="0" smtClean="0"/>
              <a:t>+ extract-min + extract-max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Available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dirty="0" smtClean="0"/>
              <a:t>to test solution with </a:t>
            </a:r>
            <a:br>
              <a:rPr lang="en-US" dirty="0" smtClean="0"/>
            </a:br>
            <a:r>
              <a:rPr lang="en-US" dirty="0" smtClean="0"/>
              <a:t>real-time feedback</a:t>
            </a:r>
            <a:endParaRPr lang="en-US" dirty="0" smtClean="0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612" y="886106"/>
            <a:ext cx="4281600" cy="261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Data Structures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://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softuni.bg/trainings/1308/data-structures-february-2016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Data Structures 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Studio Community 2013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Wintellect</a:t>
            </a:r>
            <a:r>
              <a:rPr lang="en-US" dirty="0" smtClean="0"/>
              <a:t> Power Collections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powercollections.codeplex.com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 IDEA</a:t>
            </a:r>
            <a:r>
              <a:rPr lang="en-US" dirty="0" smtClean="0"/>
              <a:t> (for Java), </a:t>
            </a:r>
            <a:r>
              <a:rPr lang="en-US" dirty="0" smtClean="0">
                <a:hlinkClick r:id="rId9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Structures Course Introduction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1924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36334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151812" y="1813177"/>
            <a:ext cx="3200400" cy="17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Dictionaries and Hash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Data Structure Collections and Libraries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AVL tree, B-tree, Red-Black tree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Rope, k-d Trees, other tree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Data Structure Efficiency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7826919" y="1252999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6325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 </a:t>
            </a:r>
            <a:r>
              <a:rPr lang="en-US" dirty="0"/>
              <a:t>Processing and Map-Reduce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 </a:t>
            </a:r>
            <a:r>
              <a:rPr lang="en-US" dirty="0"/>
              <a:t>Solving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 </a:t>
            </a:r>
            <a:r>
              <a:rPr lang="en-US" dirty="0"/>
              <a:t>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Practical </a:t>
            </a:r>
            <a:r>
              <a:rPr lang="en-US" dirty="0"/>
              <a:t>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808">
            <a:off x="9212272" y="1303245"/>
            <a:ext cx="2176125" cy="16551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166499" y="3857684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1705921"/>
            <a:ext cx="2054572" cy="1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430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student from the Software University (</a:t>
            </a:r>
            <a:r>
              <a:rPr lang="en-US" sz="3200" dirty="0" smtClean="0"/>
              <a:t>2014</a:t>
            </a:r>
            <a:r>
              <a:rPr lang="en-US" sz="3200" dirty="0" smtClean="0"/>
              <a:t>)</a:t>
            </a: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600200"/>
            <a:ext cx="2973617" cy="338583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41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1047</Words>
  <Application>Microsoft Office PowerPoint</Application>
  <PresentationFormat>Custom</PresentationFormat>
  <Paragraphs>207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Data Structures</vt:lpstr>
      <vt:lpstr>Table of Contents</vt:lpstr>
      <vt:lpstr>Data Structures</vt:lpstr>
      <vt:lpstr>Part I: Data Structures – Course Program</vt:lpstr>
      <vt:lpstr>Part I: Data Structures – Course Program (2)</vt:lpstr>
      <vt:lpstr>Part II: Algorithms – Course Program</vt:lpstr>
      <vt:lpstr>The Trainers Team</vt:lpstr>
      <vt:lpstr>Trainers Team</vt:lpstr>
      <vt:lpstr>Trainers Team</vt:lpstr>
      <vt:lpstr>Data Structures: More Details </vt:lpstr>
      <vt:lpstr>Training Duration – Data Structures</vt:lpstr>
      <vt:lpstr>Programming Languages</vt:lpstr>
      <vt:lpstr>Why English?</vt:lpstr>
      <vt:lpstr>Data Structures</vt:lpstr>
      <vt:lpstr>Scoring System for the "Data Structures"</vt:lpstr>
      <vt:lpstr>Data Structures – Practical Exam</vt:lpstr>
      <vt:lpstr>Homework Assignments</vt:lpstr>
      <vt:lpstr>Homework Peer Reviews</vt:lpstr>
      <vt:lpstr>Resources</vt:lpstr>
      <vt:lpstr>Course Web Site &amp; Forums</vt:lpstr>
      <vt:lpstr>Data Structures Slides and Videos</vt:lpstr>
      <vt:lpstr>Data Structures – Additional Resources</vt:lpstr>
      <vt:lpstr>Software University Learning System (SULS)</vt:lpstr>
      <vt:lpstr>Recommended Software</vt:lpstr>
      <vt:lpstr>Data Structures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2016-02-15T10:28:57Z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